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7" r:id="rId3"/>
    <p:sldId id="270" r:id="rId4"/>
    <p:sldId id="258" r:id="rId5"/>
    <p:sldId id="259" r:id="rId6"/>
    <p:sldId id="260" r:id="rId7"/>
    <p:sldId id="265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69EEA404-7227-426C-941D-FF524D939399}">
          <p14:sldIdLst>
            <p14:sldId id="256"/>
            <p14:sldId id="257"/>
            <p14:sldId id="258"/>
            <p14:sldId id="259"/>
            <p14:sldId id="260"/>
            <p14:sldId id="265"/>
            <p14:sldId id="266"/>
            <p14:sldId id="267"/>
            <p14:sldId id="268"/>
            <p14:sldId id="269"/>
          </p14:sldIdLst>
        </p14:section>
        <p14:section name="Untitled Section" id="{313AAD34-DD87-4F18-917C-F7D48AAC8DC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658BF-897D-48FD-988D-522332D98493}" type="datetimeFigureOut">
              <a:rPr lang="sr-Latn-RS" smtClean="0"/>
              <a:pPr/>
              <a:t>11.5.2020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1179D-E79F-4F55-A539-15910F39E964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90072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086F7-3692-4166-92DD-FA92A1037ABB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73FF-8D11-444B-8AEE-C25855E972A6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A598-5E40-4187-9946-7265FED241FA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ED15-71E8-4FB5-B474-EB34E462E55C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29C3-E83F-4437-B595-A97AF69E2C74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2BE4-6EF4-4C16-9184-EB008BF4DF4C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445A-D294-42C9-B29D-47A525FBABC9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E2A86-679D-4121-A970-FE90B798F3FD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3835-51BE-4FC1-AF9E-F29A0DCDAC1D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550B-6578-4A69-8F2A-A4FD98470E48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D6EB1-062B-483F-8B91-57440E0A302F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7F33455-A0ED-499B-AFFA-4BF493700917}" type="datetime1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sashasd215/ciriloimetodije" TargetMode="External"/><Relationship Id="rId2" Type="http://schemas.openxmlformats.org/officeDocument/2006/relationships/hyperlink" Target="https://nastavanadaljinu.blogspot.com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stavanadaljinu.blogspot.com/2020/05/blog-post_66.html" TargetMode="External"/><Relationship Id="rId2" Type="http://schemas.openxmlformats.org/officeDocument/2006/relationships/hyperlink" Target="https://padlet.com/sashasd215/ciriloimetodij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stavanadaljinu.blogspot.com/2020/05/blog-post_3.html" TargetMode="External"/><Relationship Id="rId5" Type="http://schemas.openxmlformats.org/officeDocument/2006/relationships/hyperlink" Target="https://nastavanadaljinu.blogspot.com/2020/05/7_3.html" TargetMode="External"/><Relationship Id="rId4" Type="http://schemas.openxmlformats.org/officeDocument/2006/relationships/hyperlink" Target="https://nastavanadaljinu.blogspot.com/2020/05/7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6063"/>
            <a:ext cx="8229600" cy="2362201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Почеци словенске писмености и мисија свете браће Ћирила и Методија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sr-Cyrl-RS" sz="6200" dirty="0" smtClean="0">
                <a:latin typeface="Times New Roman" pitchFamily="18" charset="0"/>
                <a:cs typeface="Times New Roman" pitchFamily="18" charset="0"/>
              </a:rPr>
              <a:t>Аутори:</a:t>
            </a:r>
          </a:p>
          <a:p>
            <a:pPr algn="l"/>
            <a:r>
              <a:rPr lang="sr-Cyrl-RS" sz="6200" dirty="0" smtClean="0">
                <a:latin typeface="Times New Roman" pitchFamily="18" charset="0"/>
                <a:cs typeface="Times New Roman" pitchFamily="18" charset="0"/>
              </a:rPr>
              <a:t>Ана Хранисављевић </a:t>
            </a:r>
            <a:r>
              <a:rPr lang="sr-Cyrl-RS" sz="6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anahran88@gmail.com)</a:t>
            </a:r>
            <a:endParaRPr lang="sr-Cyrl-RS" sz="6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Cyrl-RS" sz="6200" dirty="0" smtClean="0">
                <a:latin typeface="Times New Roman" pitchFamily="18" charset="0"/>
                <a:cs typeface="Times New Roman" pitchFamily="18" charset="0"/>
              </a:rPr>
              <a:t>Саша Васић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(sasha.sd.215@gmail.com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6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5000" y="2819400"/>
            <a:ext cx="5715000" cy="1401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</a:t>
            </a:r>
            <a:r>
              <a:rPr lang="sr-Cyrl-RS" dirty="0" smtClean="0"/>
              <a:t>тсл. језик, глагољица, ћирилица, света мисија покрштавања, превођење светих књига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84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495800"/>
            <a:ext cx="7086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Међупредметне компетенције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Дигитална компетенција; комуникација; сарадња; естетичка компетенција</a:t>
            </a:r>
            <a:br>
              <a:rPr lang="sr-Cyrl-R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Међупредметна корелација: информатика, историја, верска настава и </a:t>
            </a:r>
            <a:r>
              <a:rPr lang="sr-Cyrl-RS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српски</a:t>
            </a:r>
            <a:r>
              <a:rPr lang="sr-Cyrl-RS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језик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Циљ пројекта: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Основни циљ је упознавање ученика са почецима словенске писмености и делатношћу - светом мисијом Ћирила и Методија.</a:t>
            </a: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100" dirty="0" smtClean="0">
                <a:latin typeface="Times New Roman" pitchFamily="18" charset="0"/>
                <a:cs typeface="Times New Roman" pitchFamily="18" charset="0"/>
              </a:rPr>
            </a:br>
            <a:endParaRPr lang="sr-Latn-RS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8305800" cy="28194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sr-Cyrl-RS" dirty="0" smtClean="0"/>
          </a:p>
          <a:p>
            <a:pPr marL="514350" indent="-514350" algn="l">
              <a:buFont typeface="+mj-lt"/>
              <a:buAutoNum type="arabicPeriod"/>
            </a:pPr>
            <a:endParaRPr lang="sr-Cyrl-RS" dirty="0" smtClean="0"/>
          </a:p>
          <a:p>
            <a:pPr algn="l"/>
            <a:endParaRPr lang="sr-Cyrl-RS" dirty="0"/>
          </a:p>
          <a:p>
            <a:pPr algn="l"/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16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Операционализовани исходи</a:t>
            </a:r>
          </a:p>
          <a:p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Ученик ће бити у стању да:</a:t>
            </a:r>
          </a:p>
          <a:p>
            <a:pPr marL="514350" indent="-514350"/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Ефикасно користи ИКТ за комуникацију и сарадњу</a:t>
            </a:r>
            <a:r>
              <a:rPr lang="sr-Cyrl-R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/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Познаје различите облике комуникације и њихове одлике;</a:t>
            </a:r>
          </a:p>
          <a:p>
            <a:pPr marL="514350" indent="-514350"/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Активно и конструктивно учествује у раду групе или пару;</a:t>
            </a:r>
          </a:p>
          <a:p>
            <a:pPr marL="514350" indent="-514350"/>
            <a:r>
              <a:rPr lang="sr-Cyrl-R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-Неговање свести о пореклу језика и културно-историјском наслеђу.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3200" dirty="0">
                <a:latin typeface="Times New Roman" pitchFamily="18" charset="0"/>
              </a:rPr>
              <a:t>Продукт пројекта и дужина трајања</a:t>
            </a:r>
            <a:br>
              <a:rPr lang="sr-Cyrl-RS" sz="3200" dirty="0">
                <a:latin typeface="Times New Roman" pitchFamily="18" charset="0"/>
              </a:rPr>
            </a:br>
            <a:r>
              <a:rPr lang="sr-Cyrl-RS" sz="3200" dirty="0" smtClean="0">
                <a:latin typeface="Times New Roman" pitchFamily="18" charset="0"/>
              </a:rPr>
              <a:t/>
            </a:r>
            <a:br>
              <a:rPr lang="sr-Cyrl-RS" sz="3200" dirty="0" smtClean="0">
                <a:latin typeface="Times New Roman" pitchFamily="18" charset="0"/>
              </a:rPr>
            </a:br>
            <a:endParaRPr lang="sr-Latn-RS" sz="3200" dirty="0"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556738"/>
          </a:xfrm>
        </p:spPr>
        <p:txBody>
          <a:bodyPr>
            <a:normAutofit fontScale="85000" lnSpcReduction="20000"/>
          </a:bodyPr>
          <a:lstStyle/>
          <a:p>
            <a:pPr algn="l"/>
            <a:endParaRPr lang="sr-Cyrl-RS" sz="3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Cyrl-RS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Презентација, фото-галерија </a:t>
            </a:r>
            <a:r>
              <a:rPr lang="sr-Cyrl-RS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или </a:t>
            </a:r>
            <a:r>
              <a:rPr lang="sr-Cyrl-RS" sz="35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пано који ће указивати на </a:t>
            </a:r>
            <a:r>
              <a:rPr lang="sr-Cyrl-RS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мисију светих апостола словеснке писмености Ћирила и Методија.</a:t>
            </a:r>
            <a:endParaRPr lang="sr-Cyrl-RS" sz="35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Cyrl-RS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Трајање</a:t>
            </a:r>
            <a:r>
              <a:rPr lang="sr-Cyrl-RS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: </a:t>
            </a:r>
            <a:r>
              <a:rPr lang="sr-Cyrl-RS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5 дана</a:t>
            </a:r>
            <a:endParaRPr lang="sr-Cyrl-RS" sz="35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sr-Latn-RS" sz="3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08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562600" cy="565150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Активности ученика и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наставника</a:t>
            </a:r>
            <a:br>
              <a:rPr lang="sr-Cyrl-RS" sz="2800" dirty="0" smtClean="0">
                <a:latin typeface="Times New Roman" pitchFamily="18" charset="0"/>
                <a:cs typeface="Times New Roman" pitchFamily="18" charset="0"/>
              </a:rPr>
            </a:b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39264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92001" y="559398"/>
            <a:ext cx="7156599" cy="5689002"/>
          </a:xfrm>
        </p:spPr>
        <p:txBody>
          <a:bodyPr>
            <a:normAutofit fontScale="77500" lnSpcReduction="20000"/>
          </a:bodyPr>
          <a:lstStyle/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Наставник:</a:t>
            </a:r>
          </a:p>
          <a:p>
            <a:endParaRPr lang="sr-Cyrl-R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Дели ученицима задатке;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Објашњава начин рада Падлет платформе 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Прати рад и помаже, ако је то потребно;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Учествује у евалуацији.</a:t>
            </a:r>
          </a:p>
          <a:p>
            <a:endParaRPr lang="sr-Cyrl-R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Ученици:</a:t>
            </a:r>
          </a:p>
          <a:p>
            <a:endParaRPr lang="sr-Cyrl-R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Сами се договарају о задужењима у оквиру групе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рада у пару (ко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ће прикупљати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материјал са интернета, а ко из уџбеника, ко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ће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правити презентацију и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слично);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Истражују изворе;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самостално истраживање или у оквиру групе; грађа и сви материјали се налазе на блогу наставника: </a:t>
            </a:r>
            <a:r>
              <a:rPr lang="en-US" dirty="0" smtClean="0">
                <a:hlinkClick r:id="rId2"/>
              </a:rPr>
              <a:t>https://nastavanadaljinu.blogspot.com</a:t>
            </a:r>
            <a:r>
              <a:rPr lang="en-US" dirty="0" smtClean="0">
                <a:hlinkClick r:id="rId2"/>
              </a:rPr>
              <a:t>/</a:t>
            </a:r>
            <a:endParaRPr lang="sr-Cyrl-RS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Падлету: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padlet.com/sashasd215/ciriloimetodije</a:t>
            </a:r>
            <a:endParaRPr lang="sr-Cyrl-R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sr-Cyrl-R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Уважавају све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чланове;</a:t>
            </a:r>
            <a:endParaRPr lang="sr-Cyrl-R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Презентују резултате анализе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(фото-галерија, </a:t>
            </a: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пано или презентација).</a:t>
            </a:r>
          </a:p>
          <a:p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994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Тражење фотографија на интернету због фото-галерије.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Потребни ресурси:</a:t>
            </a:r>
          </a:p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обилни телефони;</a:t>
            </a:r>
          </a:p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ачунар;</a:t>
            </a:r>
          </a:p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апир за пано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Граматика за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разред.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Начин укључивања окружења у пројекат</a:t>
            </a: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7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6726702"/>
              </p:ext>
            </p:extLst>
          </p:nvPr>
        </p:nvGraphicFramePr>
        <p:xfrm>
          <a:off x="698500" y="2247900"/>
          <a:ext cx="774700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751"/>
                <a:gridCol w="1936751"/>
                <a:gridCol w="1936751"/>
                <a:gridCol w="1936751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Критеријум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Одличан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Добар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Потребна је помоћ</a:t>
                      </a:r>
                      <a:endParaRPr lang="sr-Latn-RS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Учешће чланова тима.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Сви чланови равноправно учествују.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Учествује више од половине</a:t>
                      </a:r>
                      <a:r>
                        <a:rPr lang="sr-Cyrl-RS" baseline="0" dirty="0" smtClean="0"/>
                        <a:t> чланова групе.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Један или два члана тима доминира.</a:t>
                      </a:r>
                      <a:endParaRPr lang="sr-Latn-RS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 smtClean="0"/>
                        <a:t>Сарадња чланова тима.</a:t>
                      </a:r>
                      <a:endParaRPr lang="sr-Latn-RS" dirty="0" smtClean="0"/>
                    </a:p>
                    <a:p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Сарадња</a:t>
                      </a:r>
                      <a:r>
                        <a:rPr lang="sr-Cyrl-RS" baseline="0" dirty="0" smtClean="0"/>
                        <a:t> је успешна.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Појединци сарађују, присутно неслагање унутар групе.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Није присутна сарадња, свако</a:t>
                      </a:r>
                      <a:r>
                        <a:rPr lang="sr-Cyrl-RS" baseline="0" dirty="0" smtClean="0"/>
                        <a:t> ради за себе.</a:t>
                      </a:r>
                      <a:endParaRPr lang="sr-Latn-RS" dirty="0"/>
                    </a:p>
                  </a:txBody>
                  <a:tcPr marL="86078" marR="8607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Комуникација.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Пажљиво слушају,</a:t>
                      </a:r>
                    </a:p>
                    <a:p>
                      <a:r>
                        <a:rPr lang="sr-Cyrl-RS" dirty="0" smtClean="0"/>
                        <a:t>уважавају туђе мишљење и предлоге.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Слушају и уважавају мишљења појединаца.</a:t>
                      </a:r>
                      <a:endParaRPr lang="sr-Latn-RS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Нема међусобне комуникације и слушања.</a:t>
                      </a:r>
                      <a:endParaRPr lang="sr-Latn-RS" dirty="0"/>
                    </a:p>
                  </a:txBody>
                  <a:tcPr marL="86078" marR="86078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ПЛАНИРАНИ НАЧИНИ ВРЕДНОВАЊА</a:t>
            </a:r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4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Активности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ће бити подељене у неколико фаза, а ученици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 тимовима или тандему како сами одреде због наставе на даљину.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Тимови су формирани према склоностима и способностима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ученика.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Ученици  прегеледају све материјале које су наставници, потом одговарају на захтеве: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2"/>
              </a:rPr>
              <a:t>padlet.com/sashasd215/ciriloimetodije</a:t>
            </a:r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3"/>
              </a:rPr>
              <a:t>nastavanadaljinu.blogspot.com/2020/05/blog-post_66.html</a:t>
            </a:r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nastavanadaljinu.blogspot.com/2020/05/7.html</a:t>
            </a:r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5"/>
              </a:rPr>
              <a:t>nastavanadaljinu.blogspot.com/2020/05/7_3.html</a:t>
            </a:r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6"/>
              </a:rPr>
              <a:t>nastavanadaljinu.blogspot.com/2020/05/blog-post_3.html</a:t>
            </a:r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3400" dirty="0" smtClean="0">
                <a:latin typeface="Times New Roman" pitchFamily="18" charset="0"/>
                <a:cs typeface="Times New Roman" pitchFamily="18" charset="0"/>
              </a:rPr>
              <a:t>Ученици самостално истражују и израђују продукте;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3400" dirty="0" smtClean="0">
                <a:latin typeface="Times New Roman" pitchFamily="18" charset="0"/>
                <a:cs typeface="Times New Roman" pitchFamily="18" charset="0"/>
              </a:rPr>
              <a:t>ченици постају коаутори на Падлет платформи и самостално “каче” своје продукте.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Пројектне активности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5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Израда паноа или презентације са резултатима пројекта.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Усвајање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основних појмова о почецима словенске писмености и свете мисије Ћирила и  Методија.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сарадње међу ученицима.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gray"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НЕКОЛИКО ПОКАЗАТЕЉА О УСПЕШНОСТИ ПРОЈЕКТА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39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2766</TotalTime>
  <Words>457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Почеци словенске писмености и мисија свете браће Ћирила и Методија</vt:lpstr>
      <vt:lpstr>Међупредметне компетенције Дигитална компетенција; комуникација; сарадња; естетичка компетенција Међупредметна корелација: информатика, историја, верска настава и српски језик Циљ пројекта: Основни циљ је упознавање ученика са почецима словенске писмености и делатношћу - светом мисијом Ћирила и Методија. </vt:lpstr>
      <vt:lpstr>Slide 3</vt:lpstr>
      <vt:lpstr>Продукт пројекта и дужина трајања  </vt:lpstr>
      <vt:lpstr>Активности ученика и наставника </vt:lpstr>
      <vt:lpstr>Начин укључивања окружења у пројекат</vt:lpstr>
      <vt:lpstr>ПЛАНИРАНИ НАЧИНИ ВРЕДНОВАЊА</vt:lpstr>
      <vt:lpstr>  Пројектне активности  </vt:lpstr>
      <vt:lpstr>НЕКОЛИКО ПОКАЗАТЕЉА О УСПЕШНОСТИ ПРОЈЕКТА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ПРОЈЕКТНА НАСТАВА</dc:title>
  <dc:creator>Korisnik</dc:creator>
  <cp:lastModifiedBy>Ana</cp:lastModifiedBy>
  <cp:revision>57</cp:revision>
  <dcterms:created xsi:type="dcterms:W3CDTF">2006-08-16T00:00:00Z</dcterms:created>
  <dcterms:modified xsi:type="dcterms:W3CDTF">2020-05-11T20:59:54Z</dcterms:modified>
</cp:coreProperties>
</file>